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4"/>
    <p:restoredTop sz="96341"/>
  </p:normalViewPr>
  <p:slideViewPr>
    <p:cSldViewPr snapToGrid="0" snapToObjects="1">
      <p:cViewPr varScale="1">
        <p:scale>
          <a:sx n="97" d="100"/>
          <a:sy n="97" d="100"/>
        </p:scale>
        <p:origin x="20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72715"/>
            <a:ext cx="914400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1766"/>
            <a:ext cx="91440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0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4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16442"/>
            <a:ext cx="2628900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6442"/>
            <a:ext cx="7734300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81773"/>
            <a:ext cx="10515600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7535"/>
            <a:ext cx="10515600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82208"/>
            <a:ext cx="51816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82208"/>
            <a:ext cx="51816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5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16442"/>
            <a:ext cx="1051560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57008"/>
            <a:ext cx="5157787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71065"/>
            <a:ext cx="5157787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57008"/>
            <a:ext cx="5183188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1065"/>
            <a:ext cx="5183188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0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0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96240"/>
            <a:ext cx="393223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55769"/>
            <a:ext cx="6172200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83080"/>
            <a:ext cx="393223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96240"/>
            <a:ext cx="393223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55769"/>
            <a:ext cx="6172200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83080"/>
            <a:ext cx="393223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7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16442"/>
            <a:ext cx="1051560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82208"/>
            <a:ext cx="1051560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508837"/>
            <a:ext cx="27432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DE2CF-2F4C-824B-BCCE-644EC40FA7AC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508837"/>
            <a:ext cx="41148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508837"/>
            <a:ext cx="27432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98C24-D48F-724F-9D29-4E231A2C8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7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B795-EFFA-7F42-93DA-482834DAE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D5CFA-4CC7-914D-8E72-9D5FAFFCE8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B9ECA-0453-7247-B3D5-1764D80B4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" b="14010"/>
          <a:stretch/>
        </p:blipFill>
        <p:spPr>
          <a:xfrm>
            <a:off x="0" y="96078"/>
            <a:ext cx="12192000" cy="57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08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Lengerich</dc:creator>
  <cp:lastModifiedBy>Ben Lengerich</cp:lastModifiedBy>
  <cp:revision>3</cp:revision>
  <dcterms:created xsi:type="dcterms:W3CDTF">2023-06-03T06:57:57Z</dcterms:created>
  <dcterms:modified xsi:type="dcterms:W3CDTF">2023-06-03T21:44:17Z</dcterms:modified>
</cp:coreProperties>
</file>